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03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AC10"/>
    <a:srgbClr val="054F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51" autoAdjust="0"/>
    <p:restoredTop sz="69743" autoAdjust="0"/>
  </p:normalViewPr>
  <p:slideViewPr>
    <p:cSldViewPr snapToGrid="0">
      <p:cViewPr varScale="1">
        <p:scale>
          <a:sx n="52" d="100"/>
          <a:sy n="52" d="100"/>
        </p:scale>
        <p:origin x="208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9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E50C9B-3F5E-4591-A197-1C56253B25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146A59-A096-49FA-84A4-B284B23019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54D50-7F68-4891-8A5F-F2FA023DF82D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B87F23-4BA5-46C0-AC55-231ACE4431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CF2F2-D010-4DBB-8253-EEDA8DE776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1B3D1-6D9F-4651-A044-3BDCAD9148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914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7D16C-00B0-4511-AB09-C0F8CD4E2CF1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13"/>
            <a:ext cx="5486400" cy="3916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E85CB-C68A-4775-97B0-57F9D8096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05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Community Pharmacists work in pharmacies in villages, towns and cities across Northern Ireland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Many can be found by looking for the green pharmacy logo.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E85CB-C68A-4775-97B0-57F9D8096EB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710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Pharmacists can offer advice on over-the-counter medicines. These are medicines available to buy in pharmacies, supermarkets or local shops and which you do not need to go to the Doctor for.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E85CB-C68A-4775-97B0-57F9D8096EB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397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Prescription medicines are </a:t>
            </a: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prescriptions (an instruction for a medicine) given by a health professional, such as a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doctor, nurse or pharmacist to help you get better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kumimoji="0" lang="en-GB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Northern Ireland, all Health Service prescriptions are free for everyone. However, private prescriptions from a specialist are not free for anyone, so you would have to pay for them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Prescriptions can be written for many different forms of medicines, such as creams, lotions, drops, tablets, liquids, inhalers and injections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E85CB-C68A-4775-97B0-57F9D8096EB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19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Step 1: a member of the pharmacy team takes your prescription from you for dispensing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Step 2: the pharmacist checks the medicine is safe and the right medicine for you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E85CB-C68A-4775-97B0-57F9D8096EB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Step 3: the quantity or volume of medicine is measured and packaged for you</a:t>
            </a:r>
          </a:p>
          <a:p>
            <a:r>
              <a:rPr lang="en-GB" dirty="0"/>
              <a:t>Step 4: the pharmacy team produces a label which is placed on the medicine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E85CB-C68A-4775-97B0-57F9D8096EB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251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Step 5: a pharmacist or trained technician  carries out a final check that the medicine is safe</a:t>
            </a:r>
          </a:p>
          <a:p>
            <a:r>
              <a:rPr lang="en-GB" dirty="0"/>
              <a:t>Step 6: the pharmacist hands the finished prescription to the patient, explaining how to take the medicine and answering any questions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E85CB-C68A-4775-97B0-57F9D8096EB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869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your medication</a:t>
            </a: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that you are using the right medication in the right way</a:t>
            </a: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Ask a healthcare professional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such as your doctor, nurse or pharmacist, if you are not sure.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Know-Check-Ask is part of the ‘Medication Without Harm’ campaign that highlights that everyone has a role to play in medication safety. The message is simple: before you prescribe, dispense or take medicine make sure you know about it.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three simple steps children, along with their parent/guardian/carer or significant other, can take are: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Know your medication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Check that you are using the right medication in the right way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Ask a healthcare professional, such as your doctor, nurse or pharmacist, if you are not sure.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message is that lots of people will require medication at some point in their lives, and by taking these steps it will ensure they take their medicines safely.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Though part of the video is directed at health professionals, the simple message of ‘Know-Check-Ask’ will start to help children understand their role in using their medication safely.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E85CB-C68A-4775-97B0-57F9D8096EB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572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Pharmacists 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have an important role in improving the health of everyone by giving prescriptions and supporting people choose th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 right</a:t>
            </a:r>
            <a:r>
              <a:rPr lang="en-GB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medicine over the counter.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E85CB-C68A-4775-97B0-57F9D8096EB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401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 Pharmacist can help with many common ailments, such as colds, diarrhoea, hay fever, head lice and sore throats.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You do not need to book an appointment to see a pharmacist – you can walk straight in.</a:t>
            </a:r>
            <a:br>
              <a:rPr lang="en-GB" dirty="0"/>
            </a:br>
            <a:br>
              <a:rPr lang="en-GB" dirty="0"/>
            </a:b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E85CB-C68A-4775-97B0-57F9D8096EB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953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Pharmacists offer advice and help people choose a medicine to help them get better.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sz="1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E85CB-C68A-4775-97B0-57F9D8096EB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541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Pharmacists can give advice on a wide range of issues, including your mental wellbeing, how to exercise and how to stop smoking.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E85CB-C68A-4775-97B0-57F9D8096EB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521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Diabetes - They can check to see how you are managing the condition, offer advice and leaflets on your condition and liaise with other health professionals if further help is needed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Some people need to have their blood pressure taken regularly, and so it can be easier to visit the pharmacy rather than the doctor.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E85CB-C68A-4775-97B0-57F9D8096EB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623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Pharmacists can provide vaccinations to protect people against illness, such as the flu. Vaccinations help the body to protect against certain illnesses.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E85CB-C68A-4775-97B0-57F9D8096EB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172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Your pharmacist can check your asthma inhaler technique regularly to ensure you get the full benefits of the medicine.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E85CB-C68A-4775-97B0-57F9D8096EB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180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Some people can find it hard to understand when and how often to take their medicine </a:t>
            </a:r>
            <a:r>
              <a:rPr lang="en-GB" sz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to manage any side effects that the medicine may cause</a:t>
            </a:r>
            <a:r>
              <a:rPr lang="en-US" sz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E85CB-C68A-4775-97B0-57F9D8096EB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460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ED4F7-C488-47C1-82A6-407305D84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56C99A-A6CC-4AC1-A0DD-9B41009CCB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2DDBD-D5DA-4E50-9603-212464563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6614-E843-4B5F-80A9-E87E97B72BC4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CB54A-3B75-47E6-A609-2372C84F6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8A130-ECE7-4A2C-9253-D188BDFED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F9B57-29D1-4D74-9881-FAC03133D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564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DE81E-0957-40A0-95EC-637837BC2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9167E4-31CA-4931-B016-EEB64DCBFF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9725B-C0D8-4441-A066-E4A2C0DB3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6614-E843-4B5F-80A9-E87E97B72BC4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D4B75-4ABB-4E55-96D3-6BEFF6881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BEB88-0177-4A5A-B097-3FC9BDA09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F9B57-29D1-4D74-9881-FAC03133D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85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163A3A-4A96-4466-9A08-86B726CF66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268831-334B-422E-9B8B-2CBC7FCE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9E8FF-2254-4A03-9449-613E50776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6614-E843-4B5F-80A9-E87E97B72BC4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CCFA9-58B6-466A-A6EE-C321F1052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19E6-5191-4950-BABF-6F69C5CB5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F9B57-29D1-4D74-9881-FAC03133D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455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7047-E7DA-433B-A79C-CAB11B248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165B5-5656-40F5-9575-04059618E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E8DCE-6E8E-4AE9-9E33-0A2714C63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6614-E843-4B5F-80A9-E87E97B72BC4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B55D6-BD65-43DC-86CE-842014187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AF92C-B737-42D1-8F3A-89F01FA75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F9B57-29D1-4D74-9881-FAC03133D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476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9D2C2-2D21-42A4-ACE1-58AAA56F3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BEEAD-7173-450A-AEB7-4153AA411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49476-1A45-49FD-B60E-010086DC9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6614-E843-4B5F-80A9-E87E97B72BC4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BFD29-A80C-476D-8DBC-A603BF6FC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65FC6-0EF9-47F4-BE24-490811937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F9B57-29D1-4D74-9881-FAC03133D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677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A25A0-D552-40DA-BB85-67ABC8AB2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4846B-E760-42F2-A0ED-42C52D68B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2D0350-5AA0-4657-9FAB-23D49FEC5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911CB-D347-4226-B791-B8E29DE7F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6614-E843-4B5F-80A9-E87E97B72BC4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673F3-2C02-48B5-AC81-433DB184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229D-296E-4905-B97D-E95B0E92A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F9B57-29D1-4D74-9881-FAC03133D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31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09430-371A-47A9-8C67-D1ABBF039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064A4-3A44-4BF9-BE0B-E24920260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EBBF92-7191-49DC-8475-E5B1A3491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FAF87A-32E7-4481-A1D9-C84F3E7B17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168609-9F67-4C1B-B755-87F79DA28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3982DA-1272-47CA-9EBE-D784C764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6614-E843-4B5F-80A9-E87E97B72BC4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0C3AD1-A9F0-4A2D-9E3F-045F3AFFC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BDB460-7930-4CF0-80D3-489B5C953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F9B57-29D1-4D74-9881-FAC03133D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72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E9A9B-7AE7-43D0-874F-8AADC69AB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C4F4C-6EFD-4770-A98D-E120092E9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6614-E843-4B5F-80A9-E87E97B72BC4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98E6D-DB9E-4055-8019-F66946AE4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AFFD3-D396-4C2A-900C-12419C7B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F9B57-29D1-4D74-9881-FAC03133D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28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2C2EBA-9A50-4717-A82D-EB2C690D5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6614-E843-4B5F-80A9-E87E97B72BC4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0FCF81-6BC4-48CE-9AB5-0D5D34C1A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8355C-E8C2-4E02-8AC3-C0A730CC3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F9B57-29D1-4D74-9881-FAC03133D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426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A245C-45A7-4D32-86B2-2BC96D01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9DC44-5E31-48C2-8567-4A3FBD26E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9BF43D-1E3A-4135-9498-0F2EBBF73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58E5F-CD5F-45BD-A991-EDF905D26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6614-E843-4B5F-80A9-E87E97B72BC4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3B3E9-416E-4EF5-9E38-B2E750744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46465-2765-4F4B-91E8-4EAB9B75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F9B57-29D1-4D74-9881-FAC03133D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789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14AC2-991A-423E-A8EB-3CA1A707B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D88417-BAD1-4490-8FDF-83A2E25E8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06F7A0-C03A-4DFA-A3B8-12F0B1BEA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A93A49-296F-41FA-9704-80D84AA9E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6614-E843-4B5F-80A9-E87E97B72BC4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1308F-0994-44A9-B702-DA515969E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12EEB-9837-45ED-8297-7DE2BFC9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F9B57-29D1-4D74-9881-FAC03133D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467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9DFE36-94A4-43A2-8477-B0D466B4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AA53B-5B3C-489D-9EDA-41A5D35F1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7DA96-D455-41FC-A324-8B7CF817E1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16614-E843-4B5F-80A9-E87E97B72BC4}" type="datetimeFigureOut">
              <a:rPr lang="en-GB" smtClean="0"/>
              <a:t>31/10/2021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171D1-958F-4F21-BE54-AD712E9BA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239EF-E3C7-469F-A532-6EC3A116D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F9B57-29D1-4D74-9881-FAC03133D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61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3633A5-99DE-CA43-862A-9C6EE232F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96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8B13FD-F3FD-8F4A-BB3D-F4E96F565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47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37CF73-8DCB-EB4E-A5DF-C17AFCDB0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97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A3A682-9DD0-CC4F-B3E5-40E8AF341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8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4872C8-ACB7-554D-8C12-7E7CBBC15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28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CEB83A-F2DA-1B4C-8A1E-E403672F1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83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D29B82-07A2-D24F-A60D-16D75694F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73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27CBA6-0A9F-C740-88C0-911902BC6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02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D1C6DE-DF92-CB4A-ACF3-CBAF0B43D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86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E21D3A-E8E2-CD44-A934-803C38D14D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Medication Safety Animation (1).mov" descr="Medication Safety Animation (1).mov">
            <a:hlinkClick r:id="" action="ppaction://media"/>
            <a:extLst>
              <a:ext uri="{FF2B5EF4-FFF2-40B4-BE49-F238E27FC236}">
                <a16:creationId xmlns:a16="http://schemas.microsoft.com/office/drawing/2014/main" id="{D764E3E5-45F1-584B-98DA-3C6D0F86A7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8056" y="1253331"/>
            <a:ext cx="773588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8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E5FD57-1D68-D848-9610-4C99EC0C6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00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BBA6C4-A0D0-814F-BB6B-140D0BE4C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83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1A76BF-AF9A-614D-9C1E-7CAC7818D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79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64E916-D192-FE4A-B977-7A57171A0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13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F6323A-1225-BD47-893B-7B717939C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63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5EA5DC-363B-8E4A-B1F2-E7169EBFB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59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846DA-8003-C64F-A989-C3A81BA24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29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8D5DF7-4D9E-544D-9D06-F60EB3CEF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00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C180D7-F1E3-7A4D-84EE-951451CAC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94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74CD3-A481-D147-952C-3D6524E69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15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712</Words>
  <Application>Microsoft Macintosh PowerPoint</Application>
  <PresentationFormat>Widescreen</PresentationFormat>
  <Paragraphs>54</Paragraphs>
  <Slides>20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a  Community Pharmacist</dc:title>
  <dc:creator>Joanna Dowd</dc:creator>
  <cp:lastModifiedBy>Roisin McAuley</cp:lastModifiedBy>
  <cp:revision>35</cp:revision>
  <dcterms:created xsi:type="dcterms:W3CDTF">2020-11-01T22:40:05Z</dcterms:created>
  <dcterms:modified xsi:type="dcterms:W3CDTF">2021-10-31T23:01:41Z</dcterms:modified>
</cp:coreProperties>
</file>