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11" r:id="rId5"/>
    <p:sldId id="256" r:id="rId6"/>
    <p:sldId id="257" r:id="rId7"/>
    <p:sldId id="266" r:id="rId8"/>
    <p:sldId id="258" r:id="rId9"/>
    <p:sldId id="268" r:id="rId10"/>
    <p:sldId id="267" r:id="rId11"/>
    <p:sldId id="260" r:id="rId12"/>
    <p:sldId id="259" r:id="rId13"/>
    <p:sldId id="262" r:id="rId14"/>
    <p:sldId id="264" r:id="rId15"/>
    <p:sldId id="265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58290-10F2-48EB-8252-7A852EFD28E3}" v="1" dt="2025-04-17T12:46:01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776BC-E101-4307-AF8B-DF079C2CB6B4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22A5C-084A-4780-B60F-C90B9DA24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55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articles/zxjsyd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See Key Stage 2 Booklet for Instructions</a:t>
            </a: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 specific types of transportation, useful for KS1 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https://www.bbc.co.uk/teach/class-clips-video/articles/zxjsydm</a:t>
            </a:r>
            <a:r>
              <a:rPr lang="en-GB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22A5C-084A-4780-B60F-C90B9DA24D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 Key Stage 1 Booklet for Instructions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22A5C-084A-4780-B60F-C90B9DA24D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20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 Key Stage 2 Booklet for Instructions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22A5C-084A-4780-B60F-C90B9DA24D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008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what are the pros and cons of using cars, which of them bullet points are pros and cons?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22A5C-084A-4780-B60F-C90B9DA24D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434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Sustainable transport are buses, trains, walking, cycling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22A5C-084A-4780-B60F-C90B9DA24D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9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the pros and cons of walking and cycling from place to place?</a:t>
            </a:r>
          </a:p>
          <a:p>
            <a:r>
              <a:rPr lang="en-GB" dirty="0"/>
              <a:t>Opportunity to discuss how our environment impacts our ability to walk and cycling safely: clean, good lighting, wide footpaths, crossings, greenways, well kept pavement etc. </a:t>
            </a:r>
          </a:p>
          <a:p>
            <a:r>
              <a:rPr lang="en-GB" dirty="0"/>
              <a:t>Can discuss how walking and cycling is not always easy, some people with disabilities or older ages might have trouble walking or cycling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22A5C-084A-4780-B60F-C90B9DA24D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20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Pros and cons of public transport </a:t>
            </a:r>
          </a:p>
          <a:p>
            <a:r>
              <a:rPr lang="en-GB" dirty="0"/>
              <a:t>How many students take public transport places?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22A5C-084A-4780-B60F-C90B9DA24D8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2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Pros and cons of electric cars </a:t>
            </a:r>
          </a:p>
          <a:p>
            <a:r>
              <a:rPr lang="en-GB" dirty="0"/>
              <a:t>Important to note that electric we use to power our homes, charge our phones or cars can come from a factory that causes air pollution so not the best option for the environment </a:t>
            </a:r>
          </a:p>
          <a:p>
            <a:r>
              <a:rPr lang="en-GB" dirty="0"/>
              <a:t>Need to have charging points in car parks to help get from place to place, especially far from home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22A5C-084A-4780-B60F-C90B9DA24D8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6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 Key Stage 2 Booklet </a:t>
            </a:r>
            <a:r>
              <a:rPr lang="en-GB"/>
              <a:t>for Instructions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22A5C-084A-4780-B60F-C90B9DA24D8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28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C2FA-E17B-0C8E-9F92-8C6A0C8D2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9FF16-6FAC-1D8B-8D27-7EDF1C31C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FF8D4-099F-7329-0808-0820DBEE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9AC5-1A4F-4223-80DE-5D4E30C9C342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CEC9D-45E2-E170-5870-921CFB04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A227A-A9BA-0825-00E2-E81D316F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36E-4DEF-40F6-A8A6-B64BACC36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53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49822-89D6-930B-76BC-F6411542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C691F-E065-19C7-3963-6436B0747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C60AA-2BC6-C9CD-A0B7-8CD1A550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9AC5-1A4F-4223-80DE-5D4E30C9C342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EC10D-9870-6AE4-48CF-FFD6589C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45283-AA7C-C85F-D111-42E84426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36E-4DEF-40F6-A8A6-B64BACC36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52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F02BB3-A920-EC05-F0AB-C7EE42BAF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C358F-EF95-21FB-13D3-3871FAAF4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0DE45-D471-2D18-354F-D689F6CF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9AC5-1A4F-4223-80DE-5D4E30C9C342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65A15-5ACF-F1EB-EC88-F2E63CA6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50D7-A26A-D568-A94E-FC8DFE61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36E-4DEF-40F6-A8A6-B64BACC36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72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AE03C-7A63-9FAE-02DF-B757B64D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F2DA0-5054-BF82-37DB-56F84466A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82FB1-B715-5A70-055D-A5935E0A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9AC5-1A4F-4223-80DE-5D4E30C9C342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32F37-7910-7A3C-202C-E7A060D3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B1EEB-5EE8-1DC7-DCC5-5F6DCE80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36E-4DEF-40F6-A8A6-B64BACC36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9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B24A-2929-185A-D243-8A57399E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93AC0-BE49-8C2F-8667-874AC3ABD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B209C-1225-AE03-0C5B-BFABDBA6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9AC5-1A4F-4223-80DE-5D4E30C9C342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51F3E-F1A3-CEB5-079E-01DC380A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6FCE7-5C27-487E-058A-1C89BBB1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36E-4DEF-40F6-A8A6-B64BACC36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6818-EDA0-66A9-5F49-2010B4B5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70D1-2203-F7D8-2DE6-64725C061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A6926-01D8-9631-8BAE-3CD824313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1F4BA-5334-6F99-AC9B-840B34738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9AC5-1A4F-4223-80DE-5D4E30C9C342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65D0D-FB32-CE20-4A85-F6571300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2DC5C-8C87-BA02-3CF4-6506FB74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36E-4DEF-40F6-A8A6-B64BACC36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11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610E5-DF45-304E-20A5-4B783037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AF2DF-73A7-BCF8-BF88-F15573D1C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482AD-1E9C-4D91-A711-16E96A7B2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F5995-8A2E-2890-0851-D5D341881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CD9E7-F763-51AA-30D8-65A78847B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255740-AC00-02E7-93E6-0D354FB4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9AC5-1A4F-4223-80DE-5D4E30C9C342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0CF00-8E3C-500F-F1AB-E500F008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0284E-D920-3A0B-DFCB-99FA8AD7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36E-4DEF-40F6-A8A6-B64BACC36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00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55F1-BDA6-0A14-F0B0-833D3724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BF73D-D1D7-B380-5742-19AEAB73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9AC5-1A4F-4223-80DE-5D4E30C9C342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A9877-12D8-09F4-487C-6377F9F1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C1970-7D83-3A06-B4DB-B6159BFF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36E-4DEF-40F6-A8A6-B64BACC36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95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0C6C0E-A803-F864-7B86-FDDB0A1A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9AC5-1A4F-4223-80DE-5D4E30C9C342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0EE7F-9C89-5E33-82DA-5D942395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5FDC3-851F-8856-96C3-6DEF2C49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36E-4DEF-40F6-A8A6-B64BACC36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62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6C411-9847-4642-BF5E-02A93031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1A589-19D2-1AB1-F4D9-4967614E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2008F-2D78-CEE0-2893-65215308A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4EF12-5235-A083-8633-E70D3BD6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9AC5-1A4F-4223-80DE-5D4E30C9C342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757FC-0935-8982-8852-3C61148F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202F2-981A-7E93-8528-F330DD3F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36E-4DEF-40F6-A8A6-B64BACC36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9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A0DE-F79D-A36C-4365-1127A135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1CBF6-007E-D77D-0049-16FE1B35D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89BA1-E385-C855-DF1C-6F80B8BF1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7E9DB-155A-4E0B-7AA9-FD0219E6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9AC5-1A4F-4223-80DE-5D4E30C9C342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F20D7-AF72-90D5-466A-ADE84488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8F170-C47A-D85C-2AF9-D8E91A00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636E-4DEF-40F6-A8A6-B64BACC36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6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9225B9-AA14-F791-C606-3167AE77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D436D-4E2E-B534-37BA-4AC46A013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CF4D9-BD31-BBFA-FD21-D0AC6DBA6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609AC5-1A4F-4223-80DE-5D4E30C9C342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99885-7D41-8988-03ED-DF18AD7FE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16EA3-FE16-E204-F6B3-23794F258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30636E-4DEF-40F6-A8A6-B64BACC36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s://www.pxfuel.com/en/search?q=carshar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articles/zs6d2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articles/zxjsyd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geograph.org.uk/photo/363108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A1C4-529D-C62C-F104-E4CEAA812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759" y="-219766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133F78"/>
                </a:solidFill>
                <a:latin typeface="Neue Haas Grotesk Text Pro" panose="020B0504020202020204" pitchFamily="34" charset="0"/>
              </a:rPr>
              <a:t>Healthy Transport </a:t>
            </a:r>
            <a:endParaRPr lang="en-GB" dirty="0">
              <a:solidFill>
                <a:srgbClr val="133F78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84044-4BB1-4C04-F52C-B133ED15A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759" y="2259909"/>
            <a:ext cx="9144000" cy="1655762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Neue Haas Grotesk Text Pro" panose="020B0504020202020204" pitchFamily="34" charset="0"/>
              </a:rPr>
              <a:t>Unit 2</a:t>
            </a:r>
            <a:endParaRPr lang="en-GB" sz="3200" dirty="0">
              <a:solidFill>
                <a:schemeClr val="accent2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D0A0215D-A17F-441E-F614-F4B0DD8C9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109"/>
            <a:ext cx="12203560" cy="30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3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1F77-A954-7E42-085F-94ADE901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&amp; Cycling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35038-7A7E-0F27-CEE5-090BB896C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Cost £0</a:t>
            </a:r>
          </a:p>
          <a:p>
            <a:r>
              <a:rPr lang="en-GB" dirty="0"/>
              <a:t>Good for our minds </a:t>
            </a:r>
          </a:p>
          <a:p>
            <a:r>
              <a:rPr lang="en-GB" dirty="0"/>
              <a:t>Gives us time to exercise </a:t>
            </a:r>
          </a:p>
          <a:p>
            <a:r>
              <a:rPr lang="en-GB" dirty="0"/>
              <a:t>Good for the environment </a:t>
            </a:r>
          </a:p>
          <a:p>
            <a:r>
              <a:rPr lang="en-GB" dirty="0"/>
              <a:t>Doesn’t cause air pollution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 descr="A person riding a bicycle on a bridge&#10;&#10;Description automatically generated">
            <a:extLst>
              <a:ext uri="{FF2B5EF4-FFF2-40B4-BE49-F238E27FC236}">
                <a16:creationId xmlns:a16="http://schemas.microsoft.com/office/drawing/2014/main" id="{BAF242CF-6267-CFC1-9CAA-1080CCB80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20" y="495044"/>
            <a:ext cx="3508985" cy="5261833"/>
          </a:xfrm>
          <a:prstGeom prst="rect">
            <a:avLst/>
          </a:prstGeom>
        </p:spPr>
      </p:pic>
      <p:pic>
        <p:nvPicPr>
          <p:cNvPr id="4" name="Picture 3" descr="A logo for a health organization&#10;&#10;Description automatically generated">
            <a:extLst>
              <a:ext uri="{FF2B5EF4-FFF2-40B4-BE49-F238E27FC236}">
                <a16:creationId xmlns:a16="http://schemas.microsoft.com/office/drawing/2014/main" id="{2A66AA82-01FA-4A58-CEB1-7E4DA7118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41275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5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1F77-A954-7E42-085F-94ADE901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Transport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35038-7A7E-0F27-CEE5-090BB896C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Buses</a:t>
            </a:r>
            <a:endParaRPr lang="en-GB" dirty="0"/>
          </a:p>
          <a:p>
            <a:r>
              <a:rPr lang="en-GB" dirty="0"/>
              <a:t>Trains</a:t>
            </a:r>
          </a:p>
          <a:p>
            <a:r>
              <a:rPr lang="en-GB" dirty="0"/>
              <a:t>Glider </a:t>
            </a:r>
          </a:p>
          <a:p>
            <a:r>
              <a:rPr lang="en-GB" dirty="0"/>
              <a:t>Easy to use</a:t>
            </a:r>
          </a:p>
          <a:p>
            <a:r>
              <a:rPr lang="en-GB" dirty="0"/>
              <a:t>Lots of options </a:t>
            </a:r>
          </a:p>
          <a:p>
            <a:r>
              <a:rPr lang="en-GB" dirty="0"/>
              <a:t>Cost less </a:t>
            </a:r>
          </a:p>
          <a:p>
            <a:r>
              <a:rPr lang="en-GB" dirty="0"/>
              <a:t>More public transportation =less cars= less air pollution </a:t>
            </a:r>
          </a:p>
          <a:p>
            <a:r>
              <a:rPr lang="en-GB" dirty="0"/>
              <a:t>Better for environment if powered by electricity than petrol or diesel </a:t>
            </a:r>
          </a:p>
        </p:txBody>
      </p:sp>
      <p:pic>
        <p:nvPicPr>
          <p:cNvPr id="5" name="Picture 4" descr="A double decker bus on the street&#10;&#10;Description automatically generated">
            <a:extLst>
              <a:ext uri="{FF2B5EF4-FFF2-40B4-BE49-F238E27FC236}">
                <a16:creationId xmlns:a16="http://schemas.microsoft.com/office/drawing/2014/main" id="{9FA11751-6898-77F5-2D33-2945A598D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10" y="145590"/>
            <a:ext cx="4363064" cy="43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9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1F77-A954-7E42-085F-94ADE901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84" y="38961"/>
            <a:ext cx="10515600" cy="1325563"/>
          </a:xfrm>
        </p:spPr>
        <p:txBody>
          <a:bodyPr/>
          <a:lstStyle/>
          <a:p>
            <a:r>
              <a:rPr lang="en-US" dirty="0"/>
              <a:t>Electric Cars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35038-7A7E-0F27-CEE5-090BB896C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79" y="1143274"/>
            <a:ext cx="10515600" cy="4351338"/>
          </a:xfrm>
        </p:spPr>
        <p:txBody>
          <a:bodyPr/>
          <a:lstStyle/>
          <a:p>
            <a:r>
              <a:rPr lang="en-GB" dirty="0"/>
              <a:t>Quick to get from place to place</a:t>
            </a:r>
          </a:p>
          <a:p>
            <a:r>
              <a:rPr lang="en-GB" dirty="0"/>
              <a:t>Use a battery to power the engine </a:t>
            </a:r>
          </a:p>
          <a:p>
            <a:r>
              <a:rPr lang="en-GB" dirty="0"/>
              <a:t>Plug it into an electric source to charge the battery </a:t>
            </a:r>
          </a:p>
          <a:p>
            <a:r>
              <a:rPr lang="en-GB" dirty="0"/>
              <a:t>Good for the environment because doesn’t cause air pollution </a:t>
            </a:r>
          </a:p>
          <a:p>
            <a:r>
              <a:rPr lang="en-GB" dirty="0"/>
              <a:t>Expensive </a:t>
            </a:r>
          </a:p>
        </p:txBody>
      </p:sp>
      <p:pic>
        <p:nvPicPr>
          <p:cNvPr id="5" name="Picture 4" descr="A small car charging at a charging station&#10;&#10;Description automatically generated">
            <a:extLst>
              <a:ext uri="{FF2B5EF4-FFF2-40B4-BE49-F238E27FC236}">
                <a16:creationId xmlns:a16="http://schemas.microsoft.com/office/drawing/2014/main" id="{0396985F-C0CD-1812-A037-117BB69D8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51522" y="3539057"/>
            <a:ext cx="4621161" cy="3082467"/>
          </a:xfrm>
          <a:prstGeom prst="rect">
            <a:avLst/>
          </a:prstGeom>
        </p:spPr>
      </p:pic>
      <p:pic>
        <p:nvPicPr>
          <p:cNvPr id="4" name="Picture 3" descr="A logo for a health organization&#10;&#10;Description automatically generated">
            <a:extLst>
              <a:ext uri="{FF2B5EF4-FFF2-40B4-BE49-F238E27FC236}">
                <a16:creationId xmlns:a16="http://schemas.microsoft.com/office/drawing/2014/main" id="{2EAD562F-699F-5B7E-AF83-7002EBE02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440" y="128486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7624-B530-E324-4E6D-B865724D4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Transportation</a:t>
            </a:r>
            <a:r>
              <a:rPr lang="en-US" dirty="0"/>
              <a:t> </a:t>
            </a:r>
            <a:r>
              <a:rPr lang="en-US" sz="4400" dirty="0"/>
              <a:t>Debate</a:t>
            </a:r>
            <a:endParaRPr lang="en-GB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394FB-6AD0-A2C2-12F8-7007D30BBB34}"/>
              </a:ext>
            </a:extLst>
          </p:cNvPr>
          <p:cNvSpPr txBox="1"/>
          <p:nvPr/>
        </p:nvSpPr>
        <p:spPr>
          <a:xfrm>
            <a:off x="498986" y="342319"/>
            <a:ext cx="10515600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KS2 Transport: Learning Activity 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 logo for a health organization&#10;&#10;Description automatically generated">
            <a:extLst>
              <a:ext uri="{FF2B5EF4-FFF2-40B4-BE49-F238E27FC236}">
                <a16:creationId xmlns:a16="http://schemas.microsoft.com/office/drawing/2014/main" id="{058A0E92-1DB0-38C2-5C9E-7946A7647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164" y="386093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6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B528-4E3A-8DF8-B91B-E4489488E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2963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Unit 2: Transport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5" name="Graphic 4" descr="Walk with solid fill">
            <a:extLst>
              <a:ext uri="{FF2B5EF4-FFF2-40B4-BE49-F238E27FC236}">
                <a16:creationId xmlns:a16="http://schemas.microsoft.com/office/drawing/2014/main" id="{F56EBBA9-2D7A-E268-6707-365FD3C96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805" y="3545731"/>
            <a:ext cx="914400" cy="914400"/>
          </a:xfrm>
          <a:prstGeom prst="rect">
            <a:avLst/>
          </a:prstGeom>
        </p:spPr>
      </p:pic>
      <p:pic>
        <p:nvPicPr>
          <p:cNvPr id="7" name="Graphic 6" descr="Cycling with solid fill">
            <a:extLst>
              <a:ext uri="{FF2B5EF4-FFF2-40B4-BE49-F238E27FC236}">
                <a16:creationId xmlns:a16="http://schemas.microsoft.com/office/drawing/2014/main" id="{8F03D3E1-AA57-D083-D80D-97788BE38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9029" y="3540867"/>
            <a:ext cx="914400" cy="914400"/>
          </a:xfrm>
          <a:prstGeom prst="rect">
            <a:avLst/>
          </a:prstGeom>
        </p:spPr>
      </p:pic>
      <p:pic>
        <p:nvPicPr>
          <p:cNvPr id="9" name="Graphic 8" descr="Car with solid fill">
            <a:extLst>
              <a:ext uri="{FF2B5EF4-FFF2-40B4-BE49-F238E27FC236}">
                <a16:creationId xmlns:a16="http://schemas.microsoft.com/office/drawing/2014/main" id="{AD6C8E65-2512-FB38-FF05-5514A5D4E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8253" y="3429000"/>
            <a:ext cx="1308370" cy="1308370"/>
          </a:xfrm>
          <a:prstGeom prst="rect">
            <a:avLst/>
          </a:prstGeom>
        </p:spPr>
      </p:pic>
      <p:pic>
        <p:nvPicPr>
          <p:cNvPr id="11" name="Graphic 10" descr="Bus with solid fill">
            <a:extLst>
              <a:ext uri="{FF2B5EF4-FFF2-40B4-BE49-F238E27FC236}">
                <a16:creationId xmlns:a16="http://schemas.microsoft.com/office/drawing/2014/main" id="{ECCF2EA2-416D-29F6-DD17-5734097F7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51447" y="3496281"/>
            <a:ext cx="1173807" cy="1173807"/>
          </a:xfrm>
          <a:prstGeom prst="rect">
            <a:avLst/>
          </a:prstGeom>
        </p:spPr>
      </p:pic>
      <p:pic>
        <p:nvPicPr>
          <p:cNvPr id="3" name="Picture 2" descr="A logo for a health organization&#10;&#10;Description automatically generated">
            <a:extLst>
              <a:ext uri="{FF2B5EF4-FFF2-40B4-BE49-F238E27FC236}">
                <a16:creationId xmlns:a16="http://schemas.microsoft.com/office/drawing/2014/main" id="{2FD3B720-F7FB-2EB3-4F88-2CC80FFAE9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969" y="188625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F4474-DDFE-526A-D535-6CF5F4CE8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55522"/>
            <a:ext cx="10515600" cy="51936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https://www.bbc.co.uk/teach/class-clips-video/articles/zs6d239</a:t>
            </a:r>
            <a:r>
              <a:rPr lang="en-GB" dirty="0"/>
              <a:t>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DCE3EBF-EE78-4A7F-820A-2A24B3D43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43" y="1027906"/>
            <a:ext cx="6723871" cy="3802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A6DE2B-78E4-19C3-856E-ABC30864C8C6}"/>
              </a:ext>
            </a:extLst>
          </p:cNvPr>
          <p:cNvSpPr txBox="1"/>
          <p:nvPr/>
        </p:nvSpPr>
        <p:spPr>
          <a:xfrm>
            <a:off x="228331" y="128439"/>
            <a:ext cx="9769683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KS 2 Transport: Learning Activity 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A logo for a health organization&#10;&#10;Description automatically generated">
            <a:extLst>
              <a:ext uri="{FF2B5EF4-FFF2-40B4-BE49-F238E27FC236}">
                <a16:creationId xmlns:a16="http://schemas.microsoft.com/office/drawing/2014/main" id="{D404FA69-0F69-FC10-7901-4DD16AEAA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969" y="188625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2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969EBA-447D-C130-15C0-8D1319D39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9010" y="1504507"/>
            <a:ext cx="7420860" cy="419704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85DF82-576B-66BC-0BB6-87000AF911CF}"/>
              </a:ext>
            </a:extLst>
          </p:cNvPr>
          <p:cNvSpPr txBox="1"/>
          <p:nvPr/>
        </p:nvSpPr>
        <p:spPr>
          <a:xfrm>
            <a:off x="2769010" y="5701551"/>
            <a:ext cx="69796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https://www.bbc.co.uk/teach/class-clips-video/articles/z7cccmn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B82FA-3D5F-1425-900D-FDDB30C55C29}"/>
              </a:ext>
            </a:extLst>
          </p:cNvPr>
          <p:cNvSpPr txBox="1"/>
          <p:nvPr/>
        </p:nvSpPr>
        <p:spPr>
          <a:xfrm>
            <a:off x="642679" y="448563"/>
            <a:ext cx="9547191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KS2: Transport: Learning Activity 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A logo for a health organization&#10;&#10;Description automatically generated">
            <a:extLst>
              <a:ext uri="{FF2B5EF4-FFF2-40B4-BE49-F238E27FC236}">
                <a16:creationId xmlns:a16="http://schemas.microsoft.com/office/drawing/2014/main" id="{44398886-2842-D4B3-1FC9-6528F816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471" y="448563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5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A2B0-45C7-2AA3-165C-F783A7FA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96262"/>
            <a:ext cx="10515600" cy="1325563"/>
          </a:xfrm>
        </p:spPr>
        <p:txBody>
          <a:bodyPr/>
          <a:lstStyle/>
          <a:p>
            <a:r>
              <a:rPr lang="en-US" dirty="0"/>
              <a:t>(Optional Videos)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626F2-63A3-DCC0-A47A-657D93F50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86" y="6161738"/>
            <a:ext cx="10515600" cy="51936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https://www.bbc.co.uk/teach/class-clips-video/articles/zxjsydm</a:t>
            </a:r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3C448-0FB4-10AE-CC2B-A23CF12E740C}"/>
              </a:ext>
            </a:extLst>
          </p:cNvPr>
          <p:cNvSpPr txBox="1"/>
          <p:nvPr/>
        </p:nvSpPr>
        <p:spPr>
          <a:xfrm>
            <a:off x="498986" y="342319"/>
            <a:ext cx="10515600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KS1 Transportation: Learning Activity 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131C5D64-A2C5-D56D-CFD0-51E9EC78E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91" y="1606634"/>
            <a:ext cx="7667145" cy="4454012"/>
          </a:xfrm>
          <a:prstGeom prst="rect">
            <a:avLst/>
          </a:prstGeom>
        </p:spPr>
      </p:pic>
      <p:pic>
        <p:nvPicPr>
          <p:cNvPr id="5" name="Picture 4" descr="A logo for a health organization&#10;&#10;Description automatically generated">
            <a:extLst>
              <a:ext uri="{FF2B5EF4-FFF2-40B4-BE49-F238E27FC236}">
                <a16:creationId xmlns:a16="http://schemas.microsoft.com/office/drawing/2014/main" id="{9C5CB816-318B-9AF6-CBB1-5A41CB7EB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969" y="188625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7624-B530-E324-4E6D-B865724D4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Transportation</a:t>
            </a:r>
            <a:r>
              <a:rPr lang="en-US" dirty="0"/>
              <a:t> </a:t>
            </a:r>
            <a:r>
              <a:rPr lang="en-US" sz="4400" dirty="0"/>
              <a:t>Past and Present</a:t>
            </a:r>
            <a:endParaRPr lang="en-GB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394FB-6AD0-A2C2-12F8-7007D30BBB34}"/>
              </a:ext>
            </a:extLst>
          </p:cNvPr>
          <p:cNvSpPr txBox="1"/>
          <p:nvPr/>
        </p:nvSpPr>
        <p:spPr>
          <a:xfrm>
            <a:off x="498986" y="342319"/>
            <a:ext cx="10515600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KS2 Transport: Learning Activity 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 logo for a health organization&#10;&#10;Description automatically generated">
            <a:extLst>
              <a:ext uri="{FF2B5EF4-FFF2-40B4-BE49-F238E27FC236}">
                <a16:creationId xmlns:a16="http://schemas.microsoft.com/office/drawing/2014/main" id="{32CB0031-4EB0-EBE2-D200-04ED1CBB6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164" y="342319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7624-B530-E324-4E6D-B865724D4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Modes of Travel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B5F2A-CA7D-DF41-DAA0-1C81C6E37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logo for a health organization&#10;&#10;Description automatically generated">
            <a:extLst>
              <a:ext uri="{FF2B5EF4-FFF2-40B4-BE49-F238E27FC236}">
                <a16:creationId xmlns:a16="http://schemas.microsoft.com/office/drawing/2014/main" id="{67E07F90-5F9C-4B8A-06F9-0A3DC7765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005" y="128486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5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1F77-A954-7E42-085F-94ADE901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31"/>
            <a:ext cx="10515600" cy="1325563"/>
          </a:xfrm>
        </p:spPr>
        <p:txBody>
          <a:bodyPr/>
          <a:lstStyle/>
          <a:p>
            <a:r>
              <a:rPr lang="en-US" dirty="0"/>
              <a:t>Cars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35038-7A7E-0F27-CEE5-090BB896C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78" y="1253331"/>
            <a:ext cx="10515600" cy="4351338"/>
          </a:xfrm>
        </p:spPr>
        <p:txBody>
          <a:bodyPr/>
          <a:lstStyle/>
          <a:p>
            <a:r>
              <a:rPr lang="en-GB" dirty="0"/>
              <a:t>Most popular form of travel</a:t>
            </a:r>
          </a:p>
          <a:p>
            <a:r>
              <a:rPr lang="en-GB" dirty="0"/>
              <a:t>Quick and easy to get from place to place </a:t>
            </a:r>
          </a:p>
          <a:p>
            <a:r>
              <a:rPr lang="en-GB" dirty="0"/>
              <a:t>Fuelled by petrol or diesel </a:t>
            </a:r>
          </a:p>
          <a:p>
            <a:r>
              <a:rPr lang="en-GB" dirty="0"/>
              <a:t>Releases harmful gas and chemicals </a:t>
            </a:r>
          </a:p>
          <a:p>
            <a:pPr marL="0" indent="0">
              <a:buNone/>
            </a:pPr>
            <a:r>
              <a:rPr lang="en-GB" dirty="0"/>
              <a:t>into the air causing air pollution </a:t>
            </a:r>
          </a:p>
          <a:p>
            <a:r>
              <a:rPr lang="en-GB" dirty="0"/>
              <a:t>Bad for the environment </a:t>
            </a:r>
          </a:p>
        </p:txBody>
      </p:sp>
      <p:pic>
        <p:nvPicPr>
          <p:cNvPr id="5" name="Picture 4" descr="A highway with cars on it&#10;&#10;Description automatically generated">
            <a:extLst>
              <a:ext uri="{FF2B5EF4-FFF2-40B4-BE49-F238E27FC236}">
                <a16:creationId xmlns:a16="http://schemas.microsoft.com/office/drawing/2014/main" id="{9750B329-3E28-5D58-688C-EBA2CD4BC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92530" y="2578894"/>
            <a:ext cx="5161935" cy="3871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FBB677-E401-B246-E17D-007D826384EF}"/>
              </a:ext>
            </a:extLst>
          </p:cNvPr>
          <p:cNvSpPr txBox="1"/>
          <p:nvPr/>
        </p:nvSpPr>
        <p:spPr>
          <a:xfrm>
            <a:off x="7565923" y="6450346"/>
            <a:ext cx="5161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www.geograph.org.uk/photo/3631087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4" name="Picture 3" descr="A logo for a health organization&#10;&#10;Description automatically generated">
            <a:extLst>
              <a:ext uri="{FF2B5EF4-FFF2-40B4-BE49-F238E27FC236}">
                <a16:creationId xmlns:a16="http://schemas.microsoft.com/office/drawing/2014/main" id="{8E29B415-ED13-D217-02D3-9DD3E6745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672" y="135812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7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walking on a street&#10;&#10;Description automatically generated">
            <a:extLst>
              <a:ext uri="{FF2B5EF4-FFF2-40B4-BE49-F238E27FC236}">
                <a16:creationId xmlns:a16="http://schemas.microsoft.com/office/drawing/2014/main" id="{607CB72D-80A5-5EFC-0BFE-CC3B13702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81F77-A954-7E42-085F-94ADE901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What is Sustainable Transport?  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35038-7A7E-0F27-CEE5-090BB896C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80" y="2661606"/>
            <a:ext cx="4618703" cy="1899912"/>
          </a:xfrm>
        </p:spPr>
        <p:txBody>
          <a:bodyPr>
            <a:normAutofit/>
          </a:bodyPr>
          <a:lstStyle/>
          <a:p>
            <a:r>
              <a:rPr lang="en-US" sz="2400" b="1" dirty="0"/>
              <a:t>Transportation that is: </a:t>
            </a:r>
          </a:p>
          <a:p>
            <a:pPr lvl="1"/>
            <a:r>
              <a:rPr lang="en-US" b="1" dirty="0"/>
              <a:t>Low cost</a:t>
            </a:r>
          </a:p>
          <a:p>
            <a:pPr lvl="1"/>
            <a:r>
              <a:rPr lang="en-US" b="1" u="sng" dirty="0"/>
              <a:t>Good for the environment </a:t>
            </a:r>
          </a:p>
          <a:p>
            <a:pPr lvl="1"/>
            <a:r>
              <a:rPr lang="en-US" b="1" dirty="0"/>
              <a:t>Safe </a:t>
            </a:r>
          </a:p>
        </p:txBody>
      </p:sp>
    </p:spTree>
    <p:extLst>
      <p:ext uri="{BB962C8B-B14F-4D97-AF65-F5344CB8AC3E}">
        <p14:creationId xmlns:p14="http://schemas.microsoft.com/office/powerpoint/2010/main" val="439544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367f75-90c8-41ad-93a4-1318cb170378" xsi:nil="true"/>
    <lcf76f155ced4ddcb4097134ff3c332f xmlns="13c761a2-a96c-4054-91b7-d5e4b20bda3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72A6933AC9B4DA53E243DFBC6B1F4" ma:contentTypeVersion="16" ma:contentTypeDescription="Create a new document." ma:contentTypeScope="" ma:versionID="6ac4f06841abf9ff409782345861e77c">
  <xsd:schema xmlns:xsd="http://www.w3.org/2001/XMLSchema" xmlns:xs="http://www.w3.org/2001/XMLSchema" xmlns:p="http://schemas.microsoft.com/office/2006/metadata/properties" xmlns:ns2="13c761a2-a96c-4054-91b7-d5e4b20bda31" xmlns:ns3="d6367f75-90c8-41ad-93a4-1318cb170378" targetNamespace="http://schemas.microsoft.com/office/2006/metadata/properties" ma:root="true" ma:fieldsID="3a85faf3fb8ca6187df2d875e0efeff3" ns2:_="" ns3:_="">
    <xsd:import namespace="13c761a2-a96c-4054-91b7-d5e4b20bda31"/>
    <xsd:import namespace="d6367f75-90c8-41ad-93a4-1318cb1703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761a2-a96c-4054-91b7-d5e4b20bd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7112ed1-ee8f-4fd0-b2e8-0e9d49fff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67f75-90c8-41ad-93a4-1318cb17037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6e9a09d-a0d5-44fd-bd74-9852b3ccd98a}" ma:internalName="TaxCatchAll" ma:showField="CatchAllData" ma:web="d6367f75-90c8-41ad-93a4-1318cb1703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A5615-B1D7-4AF1-A588-6A0D7934AB06}">
  <ds:schemaRefs>
    <ds:schemaRef ds:uri="http://schemas.microsoft.com/office/2006/metadata/properties"/>
    <ds:schemaRef ds:uri="http://schemas.microsoft.com/office/infopath/2007/PartnerControls"/>
    <ds:schemaRef ds:uri="d6367f75-90c8-41ad-93a4-1318cb170378"/>
    <ds:schemaRef ds:uri="13c761a2-a96c-4054-91b7-d5e4b20bda31"/>
  </ds:schemaRefs>
</ds:datastoreItem>
</file>

<file path=customXml/itemProps2.xml><?xml version="1.0" encoding="utf-8"?>
<ds:datastoreItem xmlns:ds="http://schemas.openxmlformats.org/officeDocument/2006/customXml" ds:itemID="{40F033BD-9FA6-43F4-91D5-82065E3E25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E46778-2E69-437B-B47A-4159FBC0B040}"/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498</Words>
  <Application>Microsoft Office PowerPoint</Application>
  <PresentationFormat>Widescreen</PresentationFormat>
  <Paragraphs>73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Neue Haas Grotesk Text Pro</vt:lpstr>
      <vt:lpstr>Office Theme</vt:lpstr>
      <vt:lpstr>Healthy Transport </vt:lpstr>
      <vt:lpstr>Unit 2: Transport</vt:lpstr>
      <vt:lpstr>PowerPoint Presentation</vt:lpstr>
      <vt:lpstr>PowerPoint Presentation</vt:lpstr>
      <vt:lpstr>(Optional Videos)</vt:lpstr>
      <vt:lpstr>Transportation Past and Present</vt:lpstr>
      <vt:lpstr>Modes of Travel</vt:lpstr>
      <vt:lpstr>Cars</vt:lpstr>
      <vt:lpstr>What is Sustainable Transport?  </vt:lpstr>
      <vt:lpstr>Walking &amp; Cycling </vt:lpstr>
      <vt:lpstr>Public Transport </vt:lpstr>
      <vt:lpstr>Electric Cars</vt:lpstr>
      <vt:lpstr>Transportation Debate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</dc:title>
  <dc:creator>Maeve Brennan</dc:creator>
  <cp:lastModifiedBy>Maeve Brennan</cp:lastModifiedBy>
  <cp:revision>4</cp:revision>
  <dcterms:created xsi:type="dcterms:W3CDTF">2024-05-28T09:22:32Z</dcterms:created>
  <dcterms:modified xsi:type="dcterms:W3CDTF">2025-07-03T10:06:56Z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0x010100FCB72A6933AC9B4DA53E243DFBC6B1F4</vt:lpwstr>
  </property>
  <property fmtid="{D5CDD505-2E9C-101B-9397-08002B2CF9AE}" pid="3" name="MediaServiceImageTags">
    <vt:lpwstr/>
  </property>
</Properties>
</file>